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9" r:id="rId49"/>
    <p:sldId id="313" r:id="rId50"/>
    <p:sldId id="314" r:id="rId51"/>
    <p:sldId id="315" r:id="rId52"/>
    <p:sldId id="316" r:id="rId53"/>
    <p:sldId id="317" r:id="rId54"/>
    <p:sldId id="318" r:id="rId55"/>
    <p:sldId id="320" r:id="rId56"/>
    <p:sldId id="321" r:id="rId57"/>
    <p:sldId id="312" r:id="rId58"/>
    <p:sldId id="273" r:id="rId59"/>
    <p:sldId id="25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3"/>
    <p:restoredTop sz="94706"/>
  </p:normalViewPr>
  <p:slideViewPr>
    <p:cSldViewPr snapToGrid="0" snapToObjects="1">
      <p:cViewPr varScale="1">
        <p:scale>
          <a:sx n="67" d="100"/>
          <a:sy n="67" d="100"/>
        </p:scale>
        <p:origin x="176" y="8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11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0644" y="4937266"/>
            <a:ext cx="1236355" cy="961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</a:t>
            </a:r>
          </a:p>
          <a:p>
            <a:pPr lvl="2"/>
            <a:r>
              <a:rPr lang="en-US" dirty="0" smtClean="0"/>
              <a:t>Imagine the resource savings when launching hundreds of containers </a:t>
            </a:r>
            <a:r>
              <a:rPr lang="en-US" dirty="0" err="1" smtClean="0"/>
              <a:t>vs</a:t>
            </a:r>
            <a:r>
              <a:rPr lang="en-US" dirty="0" smtClean="0"/>
              <a:t> 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Dockers</a:t>
            </a:r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156117" y="1792223"/>
            <a:ext cx="8756148" cy="42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Implemented as a client-server system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daemon (engine) runs on a host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CLI is the client app</a:t>
            </a:r>
          </a:p>
          <a:p>
            <a:pPr lvl="2"/>
            <a:r>
              <a:rPr lang="en-US" dirty="0" smtClean="0"/>
              <a:t>Takes user input and sends it to the daemon</a:t>
            </a:r>
          </a:p>
          <a:p>
            <a:pPr lvl="2"/>
            <a:r>
              <a:rPr lang="en-US" dirty="0" smtClean="0"/>
              <a:t>CLI can run on the host or a different </a:t>
            </a:r>
            <a:r>
              <a:rPr lang="en-US" dirty="0" smtClean="0"/>
              <a:t>machine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machine running containers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/>
              <a:t>busybox</a:t>
            </a:r>
            <a:r>
              <a:rPr lang="en-US" dirty="0" smtClean="0"/>
              <a:t> image (very small embedded system)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(daemon) flag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 smtClean="0"/>
              <a:t>: more graceful shutdown via TERM signal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kill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</a:t>
            </a:r>
            <a:r>
              <a:rPr lang="en-US" smtClean="0"/>
              <a:t>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Registry.example.com:5000/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</a:t>
            </a:r>
          </a:p>
          <a:p>
            <a:pPr lvl="1"/>
            <a:r>
              <a:rPr lang="en-US" dirty="0" smtClean="0"/>
              <a:t>Different version of application servers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–y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19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Consolas" charset="0"/>
                <a:cs typeface="Consolas" charset="0"/>
              </a:rPr>
              <a:t>We can use CMD and ENTRYPOINT together.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ENTRYPOINT defines the base command, and CMD provides the default parameters if none are specified.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", "-f", "script"]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10061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listens on the specified network ports at runtime.</a:t>
            </a:r>
          </a:p>
          <a:p>
            <a:endParaRPr lang="en-US" dirty="0" smtClean="0"/>
          </a:p>
          <a:p>
            <a:r>
              <a:rPr lang="en-US" dirty="0" smtClean="0"/>
              <a:t>Does not automatically make the ports available to the host at runtime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–P 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</a:t>
            </a:r>
          </a:p>
          <a:p>
            <a:pPr lvl="1"/>
            <a:r>
              <a:rPr lang="en-US" dirty="0" smtClean="0"/>
              <a:t>Connected to Docker bridge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data created inside a Docker container disappears when the container stops.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can become fairly complex and can only specify configuration for one container.</a:t>
            </a:r>
          </a:p>
          <a:p>
            <a:endParaRPr lang="en-US" dirty="0" smtClean="0"/>
          </a:p>
          <a:p>
            <a:r>
              <a:rPr lang="en-US" dirty="0" smtClean="0"/>
              <a:t>Docker Compose supports the building of multiple containers with a YAML file.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www: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build: .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volumes: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.:/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ports: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- 8000:8000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run a new process inside an existing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Google Container Engine</a:t>
            </a:r>
          </a:p>
          <a:p>
            <a:r>
              <a:rPr lang="en-US" dirty="0" smtClean="0"/>
              <a:t>Microsoft Containers</a:t>
            </a:r>
          </a:p>
          <a:p>
            <a:r>
              <a:rPr lang="en-US" dirty="0" smtClean="0"/>
              <a:t>FreeBSD jails/ Solaris zones</a:t>
            </a:r>
          </a:p>
          <a:p>
            <a:r>
              <a:rPr lang="en-US" dirty="0" smtClean="0"/>
              <a:t>Some vendors offer “containers” that are really slimmed down VMs (</a:t>
            </a:r>
            <a:r>
              <a:rPr lang="en-US" dirty="0" err="1" smtClean="0"/>
              <a:t>VMWare</a:t>
            </a:r>
            <a:r>
              <a:rPr lang="en-US" dirty="0" smtClean="0"/>
              <a:t> Integrated Containers).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: build and manage server clusters to quickly deploy containers</a:t>
            </a:r>
          </a:p>
          <a:p>
            <a:r>
              <a:rPr lang="en-US" dirty="0" smtClean="0"/>
              <a:t>Rancher OS: dedicated container host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 </a:t>
            </a:r>
            <a:r>
              <a:rPr lang="en-US" dirty="0" smtClean="0"/>
              <a:t>(article)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6 Models Of The Modern Data Center </a:t>
            </a:r>
            <a:r>
              <a:rPr lang="en-US" dirty="0" smtClean="0"/>
              <a:t>(article)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4239</TotalTime>
  <Words>3217</Words>
  <Application>Microsoft Macintosh PowerPoint</Application>
  <PresentationFormat>On-screen Show (4:3)</PresentationFormat>
  <Paragraphs>693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Calibri</vt:lpstr>
      <vt:lpstr>Consolas</vt:lpstr>
      <vt:lpstr>Wingdings</vt:lpstr>
      <vt:lpstr>Arial</vt:lpstr>
      <vt:lpstr>Office Theme</vt:lpstr>
      <vt:lpstr>DevOps &amp; Cloud Infrastructure SEIS 665 Week 11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CMD</vt:lpstr>
      <vt:lpstr>Dockerfile command: ENTRYPOINT</vt:lpstr>
      <vt:lpstr>Dockerfile commands</vt:lpstr>
      <vt:lpstr>Dockerfile command: COPY</vt:lpstr>
      <vt:lpstr>Docker file command: WORKDIR</vt:lpstr>
      <vt:lpstr>Dockerfile command: ENV</vt:lpstr>
      <vt:lpstr>Dockerfile command: EXPOSE</vt:lpstr>
      <vt:lpstr>Docker container names</vt:lpstr>
      <vt:lpstr>Networking</vt:lpstr>
      <vt:lpstr>Networking</vt:lpstr>
      <vt:lpstr>Networking</vt:lpstr>
      <vt:lpstr>Networking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Jason Baker</cp:lastModifiedBy>
  <cp:revision>81</cp:revision>
  <dcterms:created xsi:type="dcterms:W3CDTF">2016-04-27T16:52:20Z</dcterms:created>
  <dcterms:modified xsi:type="dcterms:W3CDTF">2016-09-05T16:22:49Z</dcterms:modified>
</cp:coreProperties>
</file>